
<file path=[Content_Types].xml><?xml version="1.0" encoding="utf-8"?>
<Types xmlns="http://schemas.openxmlformats.org/package/2006/content-types">
  <Default ContentType="image/gif" Extension="gif"/>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ba23f72be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ba23f72be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ba23f72be4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ba23f72be4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Tabling, covering empty shifts, telling everyone how cool we are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ba23f72be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ba23f72be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ba23f72be4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3ba23f72be4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bc9b66e431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bc9b66e431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ba23f72be4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ba23f72be4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ba23f72be4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ba23f72be4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gif"/><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latin typeface="Comic Sans MS"/>
                <a:ea typeface="Comic Sans MS"/>
                <a:cs typeface="Comic Sans MS"/>
                <a:sym typeface="Comic Sans MS"/>
              </a:rPr>
              <a:t>all staff meeting. </a:t>
            </a:r>
            <a:endParaRPr>
              <a:latin typeface="Comic Sans MS"/>
              <a:ea typeface="Comic Sans MS"/>
              <a:cs typeface="Comic Sans MS"/>
              <a:sym typeface="Comic Sans MS"/>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latin typeface="Courier New"/>
                <a:ea typeface="Courier New"/>
                <a:cs typeface="Courier New"/>
                <a:sym typeface="Courier New"/>
              </a:rPr>
              <a:t>wnur</a:t>
            </a:r>
            <a:endParaRPr>
              <a:latin typeface="Courier New"/>
              <a:ea typeface="Courier New"/>
              <a:cs typeface="Courier New"/>
              <a:sym typeface="Courier New"/>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latin typeface="Comic Sans MS"/>
                <a:ea typeface="Comic Sans MS"/>
                <a:cs typeface="Comic Sans MS"/>
                <a:sym typeface="Comic Sans MS"/>
              </a:rPr>
              <a:t>what today?</a:t>
            </a:r>
            <a:endParaRPr>
              <a:latin typeface="Comic Sans MS"/>
              <a:ea typeface="Comic Sans MS"/>
              <a:cs typeface="Comic Sans MS"/>
              <a:sym typeface="Comic Sans MS"/>
            </a:endParaRPr>
          </a:p>
        </p:txBody>
      </p:sp>
      <p:sp>
        <p:nvSpPr>
          <p:cNvPr id="61" name="Google Shape;61;p14"/>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a:solidFill>
                  <a:srgbClr val="FF0000"/>
                </a:solidFill>
                <a:highlight>
                  <a:schemeClr val="dk1"/>
                </a:highlight>
                <a:latin typeface="Comic Sans MS"/>
                <a:ea typeface="Comic Sans MS"/>
                <a:cs typeface="Comic Sans MS"/>
                <a:sym typeface="Comic Sans MS"/>
              </a:rPr>
              <a:t>-phone-a-thon.</a:t>
            </a:r>
            <a:endParaRPr>
              <a:solidFill>
                <a:srgbClr val="FF0000"/>
              </a:solidFill>
              <a:highlight>
                <a:schemeClr val="dk1"/>
              </a:highlight>
              <a:latin typeface="Comic Sans MS"/>
              <a:ea typeface="Comic Sans MS"/>
              <a:cs typeface="Comic Sans MS"/>
              <a:sym typeface="Comic Sans MS"/>
            </a:endParaRPr>
          </a:p>
          <a:p>
            <a:pPr indent="0" lvl="0" marL="0" rtl="0" algn="l">
              <a:spcBef>
                <a:spcPts val="1200"/>
              </a:spcBef>
              <a:spcAft>
                <a:spcPts val="0"/>
              </a:spcAft>
              <a:buNone/>
            </a:pPr>
            <a:r>
              <a:rPr lang="en">
                <a:solidFill>
                  <a:srgbClr val="00FF00"/>
                </a:solidFill>
                <a:highlight>
                  <a:schemeClr val="dk1"/>
                </a:highlight>
                <a:latin typeface="Comic Sans MS"/>
                <a:ea typeface="Comic Sans MS"/>
                <a:cs typeface="Comic Sans MS"/>
                <a:sym typeface="Comic Sans MS"/>
              </a:rPr>
              <a:t>-station operation!!</a:t>
            </a:r>
            <a:endParaRPr>
              <a:solidFill>
                <a:srgbClr val="00FF00"/>
              </a:solidFill>
              <a:highlight>
                <a:schemeClr val="dk1"/>
              </a:highlight>
              <a:latin typeface="Comic Sans MS"/>
              <a:ea typeface="Comic Sans MS"/>
              <a:cs typeface="Comic Sans MS"/>
              <a:sym typeface="Comic Sans MS"/>
            </a:endParaRPr>
          </a:p>
          <a:p>
            <a:pPr indent="0" lvl="0" marL="0" rtl="0" algn="l">
              <a:spcBef>
                <a:spcPts val="1200"/>
              </a:spcBef>
              <a:spcAft>
                <a:spcPts val="0"/>
              </a:spcAft>
              <a:buNone/>
            </a:pPr>
            <a:r>
              <a:rPr lang="en">
                <a:solidFill>
                  <a:srgbClr val="FFFF00"/>
                </a:solidFill>
                <a:highlight>
                  <a:schemeClr val="dk1"/>
                </a:highlight>
                <a:latin typeface="Comic Sans MS"/>
                <a:ea typeface="Comic Sans MS"/>
                <a:cs typeface="Comic Sans MS"/>
                <a:sym typeface="Comic Sans MS"/>
              </a:rPr>
              <a:t>-exec roles! </a:t>
            </a:r>
            <a:endParaRPr>
              <a:solidFill>
                <a:srgbClr val="FFFF00"/>
              </a:solidFill>
              <a:highlight>
                <a:schemeClr val="dk1"/>
              </a:highlight>
              <a:latin typeface="Comic Sans MS"/>
              <a:ea typeface="Comic Sans MS"/>
              <a:cs typeface="Comic Sans MS"/>
              <a:sym typeface="Comic Sans MS"/>
            </a:endParaRPr>
          </a:p>
          <a:p>
            <a:pPr indent="0" lvl="0" marL="0" rtl="0" algn="l">
              <a:spcBef>
                <a:spcPts val="1200"/>
              </a:spcBef>
              <a:spcAft>
                <a:spcPts val="0"/>
              </a:spcAft>
              <a:buNone/>
            </a:pPr>
            <a:r>
              <a:rPr lang="en">
                <a:solidFill>
                  <a:srgbClr val="DD7E6B"/>
                </a:solidFill>
                <a:highlight>
                  <a:schemeClr val="dk1"/>
                </a:highlight>
                <a:latin typeface="Comic Sans MS"/>
                <a:ea typeface="Comic Sans MS"/>
                <a:cs typeface="Comic Sans MS"/>
                <a:sym typeface="Comic Sans MS"/>
              </a:rPr>
              <a:t>-Events coming up </a:t>
            </a:r>
            <a:endParaRPr>
              <a:solidFill>
                <a:srgbClr val="DD7E6B"/>
              </a:solidFill>
              <a:highlight>
                <a:schemeClr val="dk1"/>
              </a:highlight>
              <a:latin typeface="Comic Sans MS"/>
              <a:ea typeface="Comic Sans MS"/>
              <a:cs typeface="Comic Sans MS"/>
              <a:sym typeface="Comic Sans MS"/>
            </a:endParaRPr>
          </a:p>
          <a:p>
            <a:pPr indent="0" lvl="0" marL="0" rtl="0" algn="l">
              <a:spcBef>
                <a:spcPts val="1200"/>
              </a:spcBef>
              <a:spcAft>
                <a:spcPts val="1200"/>
              </a:spcAft>
              <a:buNone/>
            </a:pPr>
            <a:r>
              <a:rPr lang="en">
                <a:solidFill>
                  <a:srgbClr val="4A86E8"/>
                </a:solidFill>
                <a:highlight>
                  <a:schemeClr val="dk1"/>
                </a:highlight>
                <a:latin typeface="Comic Sans MS"/>
                <a:ea typeface="Comic Sans MS"/>
                <a:cs typeface="Comic Sans MS"/>
                <a:sym typeface="Comic Sans MS"/>
              </a:rPr>
              <a:t>-transference artist!!!!!!</a:t>
            </a:r>
            <a:endParaRPr>
              <a:solidFill>
                <a:srgbClr val="4A86E8"/>
              </a:solidFill>
              <a:highlight>
                <a:schemeClr val="dk1"/>
              </a:highlight>
              <a:latin typeface="Comic Sans MS"/>
              <a:ea typeface="Comic Sans MS"/>
              <a:cs typeface="Comic Sans MS"/>
              <a:sym typeface="Comic Sans MS"/>
            </a:endParaRPr>
          </a:p>
        </p:txBody>
      </p:sp>
      <p:sp>
        <p:nvSpPr>
          <p:cNvPr id="62" name="Google Shape;62;p14"/>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Comic Sans MS"/>
                <a:ea typeface="Comic Sans MS"/>
                <a:cs typeface="Comic Sans MS"/>
                <a:sym typeface="Comic Sans MS"/>
              </a:rPr>
              <a:t>phone-a-thon</a:t>
            </a:r>
            <a:endParaRPr>
              <a:latin typeface="Comic Sans MS"/>
              <a:ea typeface="Comic Sans MS"/>
              <a:cs typeface="Comic Sans MS"/>
              <a:sym typeface="Comic Sans MS"/>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latin typeface="Times New Roman"/>
                <a:ea typeface="Times New Roman"/>
                <a:cs typeface="Times New Roman"/>
                <a:sym typeface="Times New Roman"/>
              </a:rPr>
              <a:t>-waht is it? </a:t>
            </a:r>
            <a:endParaRPr>
              <a:latin typeface="Times New Roman"/>
              <a:ea typeface="Times New Roman"/>
              <a:cs typeface="Times New Roman"/>
              <a:sym typeface="Times New Roman"/>
            </a:endParaRPr>
          </a:p>
          <a:p>
            <a:pPr indent="0" lvl="0" marL="0" rtl="0" algn="l">
              <a:spcBef>
                <a:spcPts val="1200"/>
              </a:spcBef>
              <a:spcAft>
                <a:spcPts val="0"/>
              </a:spcAft>
              <a:buNone/>
            </a:pPr>
            <a:r>
              <a:rPr lang="en">
                <a:latin typeface="Comic Sans MS"/>
                <a:ea typeface="Comic Sans MS"/>
                <a:cs typeface="Comic Sans MS"/>
                <a:sym typeface="Comic Sans MS"/>
              </a:rPr>
              <a:t>-When is it? </a:t>
            </a:r>
            <a:endParaRPr>
              <a:latin typeface="Comic Sans MS"/>
              <a:ea typeface="Comic Sans MS"/>
              <a:cs typeface="Comic Sans MS"/>
              <a:sym typeface="Comic Sans MS"/>
            </a:endParaRPr>
          </a:p>
          <a:p>
            <a:pPr indent="0" lvl="0" marL="0" rtl="0" algn="l">
              <a:spcBef>
                <a:spcPts val="1200"/>
              </a:spcBef>
              <a:spcAft>
                <a:spcPts val="0"/>
              </a:spcAft>
              <a:buNone/>
            </a:pPr>
            <a:r>
              <a:rPr lang="en">
                <a:latin typeface="Comic Sans MS"/>
                <a:ea typeface="Comic Sans MS"/>
                <a:cs typeface="Comic Sans MS"/>
                <a:sym typeface="Comic Sans MS"/>
              </a:rPr>
              <a:t>-</a:t>
            </a:r>
            <a:r>
              <a:rPr lang="en"/>
              <a:t>what do you need to do? </a:t>
            </a:r>
            <a:endParaRPr/>
          </a:p>
          <a:p>
            <a:pPr indent="0" lvl="0" marL="0" rtl="0" algn="l">
              <a:spcBef>
                <a:spcPts val="1200"/>
              </a:spcBef>
              <a:spcAft>
                <a:spcPts val="1200"/>
              </a:spcAft>
              <a:buNone/>
            </a:pPr>
            <a:r>
              <a:rPr lang="en"/>
              <a:t>-how? </a:t>
            </a:r>
            <a:endParaRPr/>
          </a:p>
        </p:txBody>
      </p:sp>
      <p:sp>
        <p:nvSpPr>
          <p:cNvPr id="69" name="Google Shape;69;p15"/>
          <p:cNvSpPr/>
          <p:nvPr/>
        </p:nvSpPr>
        <p:spPr>
          <a:xfrm rot="-2887894">
            <a:off x="5129575" y="1431859"/>
            <a:ext cx="2947309" cy="2627365"/>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0" name="Google Shape;70;p15"/>
          <p:cNvSpPr txBox="1"/>
          <p:nvPr/>
        </p:nvSpPr>
        <p:spPr>
          <a:xfrm rot="2486600">
            <a:off x="5602243" y="2265988"/>
            <a:ext cx="1696080" cy="1042517"/>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phone_Clipart.png</a:t>
            </a:r>
            <a:endParaRPr sz="1800">
              <a:solidFill>
                <a:schemeClr val="dk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Comic Sans MS"/>
                <a:ea typeface="Comic Sans MS"/>
                <a:cs typeface="Comic Sans MS"/>
                <a:sym typeface="Comic Sans MS"/>
              </a:rPr>
              <a:t>           station operationn </a:t>
            </a:r>
            <a:endParaRPr>
              <a:latin typeface="Comic Sans MS"/>
              <a:ea typeface="Comic Sans MS"/>
              <a:cs typeface="Comic Sans MS"/>
              <a:sym typeface="Comic Sans MS"/>
            </a:endParaRPr>
          </a:p>
        </p:txBody>
      </p:sp>
      <p:sp>
        <p:nvSpPr>
          <p:cNvPr id="76" name="Google Shape;76;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latin typeface="Comic Sans MS"/>
                <a:ea typeface="Comic Sans MS"/>
                <a:cs typeface="Comic Sans MS"/>
                <a:sym typeface="Comic Sans MS"/>
              </a:rPr>
              <a:t>-how we doing? </a:t>
            </a:r>
            <a:endParaRPr>
              <a:latin typeface="Comic Sans MS"/>
              <a:ea typeface="Comic Sans MS"/>
              <a:cs typeface="Comic Sans MS"/>
              <a:sym typeface="Comic Sans MS"/>
            </a:endParaRPr>
          </a:p>
          <a:p>
            <a:pPr indent="0" lvl="0" marL="0" rtl="0" algn="l">
              <a:spcBef>
                <a:spcPts val="1200"/>
              </a:spcBef>
              <a:spcAft>
                <a:spcPts val="0"/>
              </a:spcAft>
              <a:buNone/>
            </a:pPr>
            <a:r>
              <a:rPr lang="en">
                <a:latin typeface="Comic Sans MS"/>
                <a:ea typeface="Comic Sans MS"/>
                <a:cs typeface="Comic Sans MS"/>
                <a:sym typeface="Comic Sans MS"/>
              </a:rPr>
              <a:t>-lets do a kahoot</a:t>
            </a:r>
            <a:endParaRPr>
              <a:latin typeface="Comic Sans MS"/>
              <a:ea typeface="Comic Sans MS"/>
              <a:cs typeface="Comic Sans MS"/>
              <a:sym typeface="Comic Sans MS"/>
            </a:endParaRPr>
          </a:p>
          <a:p>
            <a:pPr indent="0" lvl="0" marL="0" rtl="0" algn="l">
              <a:spcBef>
                <a:spcPts val="1200"/>
              </a:spcBef>
              <a:spcAft>
                <a:spcPts val="1200"/>
              </a:spcAft>
              <a:buNone/>
            </a:pPr>
            <a:r>
              <a:rPr lang="en">
                <a:latin typeface="Comic Sans MS"/>
                <a:ea typeface="Comic Sans MS"/>
                <a:cs typeface="Comic Sans MS"/>
                <a:sym typeface="Comic Sans MS"/>
              </a:rPr>
              <a:t>-cool. </a:t>
            </a:r>
            <a:endParaRPr>
              <a:latin typeface="Comic Sans MS"/>
              <a:ea typeface="Comic Sans MS"/>
              <a:cs typeface="Comic Sans MS"/>
              <a:sym typeface="Comic Sans MS"/>
            </a:endParaRPr>
          </a:p>
        </p:txBody>
      </p:sp>
      <p:pic>
        <p:nvPicPr>
          <p:cNvPr id="77" name="Google Shape;77;p16" title="mentimeter_qr_code.png"/>
          <p:cNvPicPr preferRelativeResize="0"/>
          <p:nvPr/>
        </p:nvPicPr>
        <p:blipFill>
          <a:blip r:embed="rId3">
            <a:alphaModFix/>
          </a:blip>
          <a:stretch>
            <a:fillRect/>
          </a:stretch>
        </p:blipFill>
        <p:spPr>
          <a:xfrm>
            <a:off x="4681100" y="1465125"/>
            <a:ext cx="3304300" cy="33043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Comic Sans MS"/>
                <a:ea typeface="Comic Sans MS"/>
                <a:cs typeface="Comic Sans MS"/>
                <a:sym typeface="Comic Sans MS"/>
              </a:rPr>
              <a:t>exec roles </a:t>
            </a:r>
            <a:r>
              <a:rPr lang="en" strike="sngStrike">
                <a:latin typeface="Comic Sans MS"/>
                <a:ea typeface="Comic Sans MS"/>
                <a:cs typeface="Comic Sans MS"/>
                <a:sym typeface="Comic Sans MS"/>
              </a:rPr>
              <a:t>2024</a:t>
            </a:r>
            <a:r>
              <a:rPr lang="en">
                <a:latin typeface="Comic Sans MS"/>
                <a:ea typeface="Comic Sans MS"/>
                <a:cs typeface="Comic Sans MS"/>
                <a:sym typeface="Comic Sans MS"/>
              </a:rPr>
              <a:t>  </a:t>
            </a:r>
            <a:r>
              <a:rPr lang="en" strike="sngStrike">
                <a:latin typeface="Courier New"/>
                <a:ea typeface="Courier New"/>
                <a:cs typeface="Courier New"/>
                <a:sym typeface="Courier New"/>
              </a:rPr>
              <a:t>2025</a:t>
            </a:r>
            <a:r>
              <a:rPr lang="en">
                <a:latin typeface="Courier New"/>
                <a:ea typeface="Courier New"/>
                <a:cs typeface="Courier New"/>
                <a:sym typeface="Courier New"/>
              </a:rPr>
              <a:t> 2026</a:t>
            </a:r>
            <a:endParaRPr>
              <a:latin typeface="Courier New"/>
              <a:ea typeface="Courier New"/>
              <a:cs typeface="Courier New"/>
              <a:sym typeface="Courier New"/>
            </a:endParaRPr>
          </a:p>
        </p:txBody>
      </p:sp>
      <p:sp>
        <p:nvSpPr>
          <p:cNvPr id="83" name="Google Shape;83;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QR CODE: </a:t>
            </a:r>
            <a:endParaRPr/>
          </a:p>
          <a:p>
            <a:pPr indent="0" lvl="0" marL="0" rtl="0" algn="l">
              <a:spcBef>
                <a:spcPts val="1200"/>
              </a:spcBef>
              <a:spcAft>
                <a:spcPts val="0"/>
              </a:spcAft>
              <a:buNone/>
            </a:pPr>
            <a:r>
              <a:rPr lang="en"/>
              <a:t>-details</a:t>
            </a:r>
            <a:endParaRPr/>
          </a:p>
          <a:p>
            <a:pPr indent="0" lvl="0" marL="0" rtl="0" algn="l">
              <a:spcBef>
                <a:spcPts val="1200"/>
              </a:spcBef>
              <a:spcAft>
                <a:spcPts val="0"/>
              </a:spcAft>
              <a:buNone/>
            </a:pPr>
            <a:r>
              <a:rPr lang="en"/>
              <a:t>-if you are a previous exec you do not have to all the questions but it would be cool if you could do the questions that ask for your name and also your email so we can actually contact you because I don't have </a:t>
            </a:r>
            <a:r>
              <a:rPr lang="en"/>
              <a:t>you</a:t>
            </a:r>
            <a:r>
              <a:rPr lang="en"/>
              <a:t> </a:t>
            </a:r>
            <a:r>
              <a:rPr lang="en"/>
              <a:t>re emails all memmorized </a:t>
            </a:r>
            <a:endParaRPr/>
          </a:p>
          <a:p>
            <a:pPr indent="0" lvl="0" marL="0" rtl="0" algn="l">
              <a:spcBef>
                <a:spcPts val="1200"/>
              </a:spcBef>
              <a:spcAft>
                <a:spcPts val="1200"/>
              </a:spcAft>
              <a:buNone/>
            </a:pPr>
            <a:r>
              <a:t/>
            </a:r>
            <a:endParaRPr/>
          </a:p>
        </p:txBody>
      </p:sp>
      <p:pic>
        <p:nvPicPr>
          <p:cNvPr id="84" name="Google Shape;84;p17" title="bad.gif"/>
          <p:cNvPicPr preferRelativeResize="0"/>
          <p:nvPr/>
        </p:nvPicPr>
        <p:blipFill>
          <a:blip r:embed="rId3">
            <a:alphaModFix/>
          </a:blip>
          <a:stretch>
            <a:fillRect/>
          </a:stretch>
        </p:blipFill>
        <p:spPr>
          <a:xfrm>
            <a:off x="3841425" y="2811150"/>
            <a:ext cx="5715000" cy="2857500"/>
          </a:xfrm>
          <a:prstGeom prst="rect">
            <a:avLst/>
          </a:prstGeom>
          <a:noFill/>
          <a:ln>
            <a:noFill/>
          </a:ln>
        </p:spPr>
      </p:pic>
      <p:pic>
        <p:nvPicPr>
          <p:cNvPr id="85" name="Google Shape;85;p17" title="frame (2).png"/>
          <p:cNvPicPr preferRelativeResize="0"/>
          <p:nvPr/>
        </p:nvPicPr>
        <p:blipFill>
          <a:blip r:embed="rId4">
            <a:alphaModFix/>
          </a:blip>
          <a:stretch>
            <a:fillRect/>
          </a:stretch>
        </p:blipFill>
        <p:spPr>
          <a:xfrm>
            <a:off x="5309775" y="445025"/>
            <a:ext cx="1818400" cy="1818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EVENTS COMING UP </a:t>
            </a:r>
            <a:endParaRPr>
              <a:latin typeface="Times New Roman"/>
              <a:ea typeface="Times New Roman"/>
              <a:cs typeface="Times New Roman"/>
              <a:sym typeface="Times New Roman"/>
            </a:endParaRPr>
          </a:p>
        </p:txBody>
      </p:sp>
      <p:sp>
        <p:nvSpPr>
          <p:cNvPr id="91" name="Google Shape;91;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latin typeface="Times New Roman"/>
                <a:ea typeface="Times New Roman"/>
                <a:cs typeface="Times New Roman"/>
                <a:sym typeface="Times New Roman"/>
              </a:rPr>
              <a:t>-Diversity Day: February 16th- look for more info! </a:t>
            </a:r>
            <a:endParaRPr>
              <a:latin typeface="Times New Roman"/>
              <a:ea typeface="Times New Roman"/>
              <a:cs typeface="Times New Roman"/>
              <a:sym typeface="Times New Roman"/>
            </a:endParaRPr>
          </a:p>
          <a:p>
            <a:pPr indent="0" lvl="0" marL="0" rtl="0" algn="l">
              <a:spcBef>
                <a:spcPts val="1200"/>
              </a:spcBef>
              <a:spcAft>
                <a:spcPts val="0"/>
              </a:spcAft>
              <a:buNone/>
            </a:pPr>
            <a:r>
              <a:rPr lang="en">
                <a:latin typeface="Times New Roman"/>
                <a:ea typeface="Times New Roman"/>
                <a:cs typeface="Times New Roman"/>
                <a:sym typeface="Times New Roman"/>
              </a:rPr>
              <a:t>-Painting the Rock, February 22-23rd</a:t>
            </a:r>
            <a:endParaRPr>
              <a:latin typeface="Times New Roman"/>
              <a:ea typeface="Times New Roman"/>
              <a:cs typeface="Times New Roman"/>
              <a:sym typeface="Times New Roman"/>
            </a:endParaRPr>
          </a:p>
          <a:p>
            <a:pPr indent="0" lvl="0" marL="0" rtl="0" algn="l">
              <a:spcBef>
                <a:spcPts val="1200"/>
              </a:spcBef>
              <a:spcAft>
                <a:spcPts val="0"/>
              </a:spcAft>
              <a:buNone/>
            </a:pPr>
            <a:r>
              <a:rPr lang="en">
                <a:latin typeface="Times New Roman"/>
                <a:ea typeface="Times New Roman"/>
                <a:cs typeface="Times New Roman"/>
                <a:sym typeface="Times New Roman"/>
              </a:rPr>
              <a:t>	-sign up will come out soon </a:t>
            </a:r>
            <a:endParaRPr>
              <a:latin typeface="Times New Roman"/>
              <a:ea typeface="Times New Roman"/>
              <a:cs typeface="Times New Roman"/>
              <a:sym typeface="Times New Roman"/>
            </a:endParaRPr>
          </a:p>
          <a:p>
            <a:pPr indent="0" lvl="0" marL="0" rtl="0" algn="l">
              <a:spcBef>
                <a:spcPts val="1200"/>
              </a:spcBef>
              <a:spcAft>
                <a:spcPts val="0"/>
              </a:spcAft>
              <a:buNone/>
            </a:pPr>
            <a:r>
              <a:rPr lang="en">
                <a:latin typeface="Times New Roman"/>
                <a:ea typeface="Times New Roman"/>
                <a:cs typeface="Times New Roman"/>
                <a:sym typeface="Times New Roman"/>
              </a:rPr>
              <a:t>-World Radio Day, Feb 13th-working on collaboration </a:t>
            </a:r>
            <a:endParaRPr>
              <a:latin typeface="Times New Roman"/>
              <a:ea typeface="Times New Roman"/>
              <a:cs typeface="Times New Roman"/>
              <a:sym typeface="Times New Roman"/>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i="1" lang="en">
                <a:latin typeface="Comic Sans MS"/>
                <a:ea typeface="Comic Sans MS"/>
                <a:cs typeface="Comic Sans MS"/>
                <a:sym typeface="Comic Sans MS"/>
              </a:rPr>
              <a:t>artist for transfercne </a:t>
            </a:r>
            <a:endParaRPr b="1" i="1">
              <a:latin typeface="Comic Sans MS"/>
              <a:ea typeface="Comic Sans MS"/>
              <a:cs typeface="Comic Sans MS"/>
              <a:sym typeface="Comic Sans MS"/>
            </a:endParaRPr>
          </a:p>
        </p:txBody>
      </p:sp>
      <p:sp>
        <p:nvSpPr>
          <p:cNvPr id="97" name="Google Shape;97;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-we want you to pick </a:t>
            </a:r>
            <a:endParaRPr/>
          </a:p>
          <a:p>
            <a:pPr indent="0" lvl="0" marL="0" rtl="0" algn="l">
              <a:spcBef>
                <a:spcPts val="1200"/>
              </a:spcBef>
              <a:spcAft>
                <a:spcPts val="0"/>
              </a:spcAft>
              <a:buNone/>
            </a:pPr>
            <a:r>
              <a:rPr lang="en"/>
              <a:t>-we don't have a lot of </a:t>
            </a:r>
            <a:r>
              <a:rPr lang="en">
                <a:solidFill>
                  <a:schemeClr val="accent4"/>
                </a:solidFill>
              </a:rPr>
              <a:t>money</a:t>
            </a:r>
            <a:r>
              <a:rPr lang="en"/>
              <a:t> though so please don't go</a:t>
            </a:r>
            <a:r>
              <a:rPr lang="en">
                <a:solidFill>
                  <a:srgbClr val="FFFF00"/>
                </a:solidFill>
              </a:rPr>
              <a:t> </a:t>
            </a:r>
            <a:r>
              <a:rPr lang="en">
                <a:solidFill>
                  <a:srgbClr val="FFFF00"/>
                </a:solidFill>
                <a:highlight>
                  <a:srgbClr val="FF0000"/>
                </a:highlight>
              </a:rPr>
              <a:t>crazy</a:t>
            </a:r>
            <a:endParaRPr>
              <a:solidFill>
                <a:srgbClr val="FFFF00"/>
              </a:solidFill>
              <a:highlight>
                <a:srgbClr val="FF0000"/>
              </a:highlight>
            </a:endParaRPr>
          </a:p>
          <a:p>
            <a:pPr indent="0" lvl="0" marL="0" rtl="0" algn="l">
              <a:spcBef>
                <a:spcPts val="1200"/>
              </a:spcBef>
              <a:spcAft>
                <a:spcPts val="0"/>
              </a:spcAft>
              <a:buNone/>
            </a:pPr>
            <a:r>
              <a:rPr lang="en"/>
              <a:t>-no it will not be geese</a:t>
            </a:r>
            <a:endParaRPr/>
          </a:p>
          <a:p>
            <a:pPr indent="0" lvl="0" marL="0" rtl="0" algn="l">
              <a:spcBef>
                <a:spcPts val="1200"/>
              </a:spcBef>
              <a:spcAft>
                <a:spcPts val="1200"/>
              </a:spcAft>
              <a:buNone/>
            </a:pPr>
            <a:r>
              <a:rPr lang="en"/>
              <a:t>-scan the fucking code.</a:t>
            </a:r>
            <a:endParaRPr/>
          </a:p>
        </p:txBody>
      </p:sp>
      <p:pic>
        <p:nvPicPr>
          <p:cNvPr id="98" name="Google Shape;98;p19" title="frame (1).png"/>
          <p:cNvPicPr preferRelativeResize="0"/>
          <p:nvPr/>
        </p:nvPicPr>
        <p:blipFill>
          <a:blip r:embed="rId3">
            <a:alphaModFix/>
          </a:blip>
          <a:stretch>
            <a:fillRect/>
          </a:stretch>
        </p:blipFill>
        <p:spPr>
          <a:xfrm>
            <a:off x="6057900" y="2047000"/>
            <a:ext cx="2857500" cy="28575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Click to add title </a:t>
            </a:r>
            <a:endParaRPr/>
          </a:p>
        </p:txBody>
      </p:sp>
      <p:sp>
        <p:nvSpPr>
          <p:cNvPr id="104" name="Google Shape;104;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Click to add text </a:t>
            </a:r>
            <a:endParaRPr/>
          </a:p>
        </p:txBody>
      </p:sp>
      <p:sp>
        <p:nvSpPr>
          <p:cNvPr id="105" name="Google Shape;105;p20"/>
          <p:cNvSpPr txBox="1"/>
          <p:nvPr/>
        </p:nvSpPr>
        <p:spPr>
          <a:xfrm>
            <a:off x="1334525" y="1682075"/>
            <a:ext cx="6561600" cy="1612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300">
                <a:solidFill>
                  <a:schemeClr val="dk2"/>
                </a:solidFill>
              </a:rPr>
              <a:t>QUESTIONS? </a:t>
            </a:r>
            <a:endParaRPr sz="8300">
              <a:solidFill>
                <a:schemeClr val="dk2"/>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